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4"/>
  </p:notesMasterIdLst>
  <p:sldIdLst>
    <p:sldId id="328" r:id="rId3"/>
    <p:sldId id="32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33099-5336-404E-9A64-592D6F854AA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94ED-356D-455C-AE39-EB0E6F10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3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3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90C880-E5EA-44CF-AA9E-41E0C5EB502F}" type="slidenum">
              <a:rPr lang="en-US"/>
              <a:pPr/>
              <a:t>11</a:t>
            </a:fld>
            <a:endParaRPr lang="en-US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2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8C7CFA-D4DB-440D-AD0F-7296D5DB9167}" type="slidenum">
              <a:rPr lang="en-US"/>
              <a:pPr/>
              <a:t>12</a:t>
            </a:fld>
            <a:endParaRPr lang="en-US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2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60DD9D-0FD2-44BC-9D45-3970DCE5D070}" type="slidenum">
              <a:rPr lang="en-US"/>
              <a:pPr/>
              <a:t>13</a:t>
            </a:fld>
            <a:endParaRPr lang="en-US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2B9830-F993-48CF-8643-0A7956E3F27A}" type="slidenum">
              <a:rPr lang="en-US"/>
              <a:pPr/>
              <a:t>14</a:t>
            </a:fld>
            <a:endParaRPr lang="en-US"/>
          </a:p>
        </p:txBody>
      </p:sp>
      <p:sp>
        <p:nvSpPr>
          <p:cNvPr id="880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5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390D52-8CED-42D7-BECB-A359CD7B2137}" type="slidenum">
              <a:rPr lang="en-US"/>
              <a:pPr/>
              <a:t>15</a:t>
            </a:fld>
            <a:endParaRPr lang="en-US"/>
          </a:p>
        </p:txBody>
      </p:sp>
      <p:sp>
        <p:nvSpPr>
          <p:cNvPr id="890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14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F243D-5100-447B-B3F6-2446FA18DA95}" type="slidenum">
              <a:rPr lang="en-US"/>
              <a:pPr/>
              <a:t>16</a:t>
            </a:fld>
            <a:endParaRPr lang="en-US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6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73B7A0-FC97-4D86-8F98-71BDA6020A1F}" type="slidenum">
              <a:rPr lang="en-US"/>
              <a:pPr/>
              <a:t>17</a:t>
            </a:fld>
            <a:endParaRPr lang="en-US"/>
          </a:p>
        </p:txBody>
      </p:sp>
      <p:sp>
        <p:nvSpPr>
          <p:cNvPr id="911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31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B89E42-235D-4141-A2A7-B87F9A0BB5D1}" type="slidenum">
              <a:rPr lang="en-US"/>
              <a:pPr/>
              <a:t>18</a:t>
            </a:fld>
            <a:endParaRPr lang="en-US"/>
          </a:p>
        </p:txBody>
      </p:sp>
      <p:sp>
        <p:nvSpPr>
          <p:cNvPr id="921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58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0B9158-9184-47C7-B14F-9A480F405523}" type="slidenum">
              <a:rPr lang="en-US"/>
              <a:pPr/>
              <a:t>19</a:t>
            </a:fld>
            <a:endParaRPr lang="en-US"/>
          </a:p>
        </p:txBody>
      </p:sp>
      <p:sp>
        <p:nvSpPr>
          <p:cNvPr id="931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53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213E41-3E4F-40D7-8EA4-590DF97D67FA}" type="slidenum">
              <a:rPr lang="en-US"/>
              <a:pPr/>
              <a:t>20</a:t>
            </a:fld>
            <a:endParaRPr lang="en-US"/>
          </a:p>
        </p:txBody>
      </p:sp>
      <p:sp>
        <p:nvSpPr>
          <p:cNvPr id="942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6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D4EFF2-7531-4BC9-B2DF-0B96EF38A9A6}" type="slidenum">
              <a:rPr lang="en-US"/>
              <a:pPr/>
              <a:t>3</a:t>
            </a:fld>
            <a:endParaRPr lang="en-US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23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7309BB-D366-4DE3-88EB-775EDDA2256B}" type="slidenum">
              <a:rPr lang="en-US"/>
              <a:pPr/>
              <a:t>21</a:t>
            </a:fld>
            <a:endParaRPr lang="en-US"/>
          </a:p>
        </p:txBody>
      </p:sp>
      <p:sp>
        <p:nvSpPr>
          <p:cNvPr id="952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3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A337AB-A1E3-4A51-A86E-B746C807D1A9}" type="slidenum">
              <a:rPr lang="en-US"/>
              <a:pPr/>
              <a:t>22</a:t>
            </a:fld>
            <a:endParaRPr lang="en-US"/>
          </a:p>
        </p:txBody>
      </p:sp>
      <p:sp>
        <p:nvSpPr>
          <p:cNvPr id="96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54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7B87B1-5008-4E0F-956C-DBDEF83EC684}" type="slidenum">
              <a:rPr lang="en-US"/>
              <a:pPr/>
              <a:t>23</a:t>
            </a:fld>
            <a:endParaRPr lang="en-US"/>
          </a:p>
        </p:txBody>
      </p:sp>
      <p:sp>
        <p:nvSpPr>
          <p:cNvPr id="972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8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8B18E0-B293-48B6-AC49-03785CF614DA}" type="slidenum">
              <a:rPr lang="en-US"/>
              <a:pPr/>
              <a:t>24</a:t>
            </a:fld>
            <a:endParaRPr lang="en-US"/>
          </a:p>
        </p:txBody>
      </p:sp>
      <p:sp>
        <p:nvSpPr>
          <p:cNvPr id="983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8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251157-91B4-4C3E-B391-0683A9708F75}" type="slidenum">
              <a:rPr lang="en-US"/>
              <a:pPr/>
              <a:t>25</a:t>
            </a:fld>
            <a:endParaRPr lang="en-US"/>
          </a:p>
        </p:txBody>
      </p:sp>
      <p:sp>
        <p:nvSpPr>
          <p:cNvPr id="993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8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B55BE2-7F17-4534-8F6F-90EB39CBFDA0}" type="slidenum">
              <a:rPr lang="en-US"/>
              <a:pPr/>
              <a:t>26</a:t>
            </a:fld>
            <a:endParaRPr lang="en-US"/>
          </a:p>
        </p:txBody>
      </p:sp>
      <p:sp>
        <p:nvSpPr>
          <p:cNvPr id="1003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36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13D579-B175-487D-960C-BBDE157813FA}" type="slidenum">
              <a:rPr lang="en-US"/>
              <a:pPr/>
              <a:t>27</a:t>
            </a:fld>
            <a:endParaRPr lang="en-US"/>
          </a:p>
        </p:txBody>
      </p:sp>
      <p:sp>
        <p:nvSpPr>
          <p:cNvPr id="1013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7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67E33B-1C6B-4EC1-9F95-D5B0CF846CBD}" type="slidenum">
              <a:rPr lang="en-US"/>
              <a:pPr/>
              <a:t>28</a:t>
            </a:fld>
            <a:endParaRPr lang="en-US"/>
          </a:p>
        </p:txBody>
      </p:sp>
      <p:sp>
        <p:nvSpPr>
          <p:cNvPr id="1024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33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B65523-402D-4347-97CE-5A0894E99529}" type="slidenum">
              <a:rPr lang="en-US"/>
              <a:pPr/>
              <a:t>29</a:t>
            </a:fld>
            <a:endParaRPr lang="en-US"/>
          </a:p>
        </p:txBody>
      </p:sp>
      <p:sp>
        <p:nvSpPr>
          <p:cNvPr id="1034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2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2CADE4-E28E-4280-97B2-FA334E859C4F}" type="slidenum">
              <a:rPr lang="en-US"/>
              <a:pPr/>
              <a:t>30</a:t>
            </a:fld>
            <a:endParaRPr lang="en-US"/>
          </a:p>
        </p:txBody>
      </p:sp>
      <p:sp>
        <p:nvSpPr>
          <p:cNvPr id="1044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E5B50A-EB48-447A-8064-049EE2911EFD}" type="slidenum">
              <a:rPr lang="en-US"/>
              <a:pPr/>
              <a:t>4</a:t>
            </a:fld>
            <a:endParaRPr lang="en-US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29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F4807-56F6-4996-9ECF-FA4CB87FBEAC}" type="slidenum">
              <a:rPr lang="en-US"/>
              <a:pPr/>
              <a:t>31</a:t>
            </a:fld>
            <a:endParaRPr lang="en-US"/>
          </a:p>
        </p:txBody>
      </p:sp>
      <p:sp>
        <p:nvSpPr>
          <p:cNvPr id="1054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62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FE39EF-2673-4A01-8EB4-C943C3B2ABFE}" type="slidenum">
              <a:rPr lang="en-US"/>
              <a:pPr/>
              <a:t>32</a:t>
            </a:fld>
            <a:endParaRPr lang="en-US"/>
          </a:p>
        </p:txBody>
      </p:sp>
      <p:sp>
        <p:nvSpPr>
          <p:cNvPr id="1064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245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F0584E-013B-4172-8D66-00AC1450D7D9}" type="slidenum">
              <a:rPr lang="en-US"/>
              <a:pPr/>
              <a:t>33</a:t>
            </a:fld>
            <a:endParaRPr lang="en-US"/>
          </a:p>
        </p:txBody>
      </p:sp>
      <p:sp>
        <p:nvSpPr>
          <p:cNvPr id="1075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17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EA27E5-5562-4C4F-AFC1-DC244A5B5FE0}" type="slidenum">
              <a:rPr lang="en-US"/>
              <a:pPr/>
              <a:t>34</a:t>
            </a:fld>
            <a:endParaRPr lang="en-US"/>
          </a:p>
        </p:txBody>
      </p:sp>
      <p:sp>
        <p:nvSpPr>
          <p:cNvPr id="1085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26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62BCF8-AB19-4586-BA2E-AFB6E266BCB4}" type="slidenum">
              <a:rPr lang="en-US"/>
              <a:pPr/>
              <a:t>35</a:t>
            </a:fld>
            <a:endParaRPr lang="en-US"/>
          </a:p>
        </p:txBody>
      </p:sp>
      <p:sp>
        <p:nvSpPr>
          <p:cNvPr id="1095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5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10792F-38C1-4CE1-9593-E4CF0035F08B}" type="slidenum">
              <a:rPr lang="en-US"/>
              <a:pPr/>
              <a:t>36</a:t>
            </a:fld>
            <a:endParaRPr lang="en-US"/>
          </a:p>
        </p:txBody>
      </p:sp>
      <p:sp>
        <p:nvSpPr>
          <p:cNvPr id="1105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88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2F9F4E-1F5D-4D6E-A1FE-D962A56E0983}" type="slidenum">
              <a:rPr lang="en-US"/>
              <a:pPr/>
              <a:t>37</a:t>
            </a:fld>
            <a:endParaRPr lang="en-US"/>
          </a:p>
        </p:txBody>
      </p:sp>
      <p:sp>
        <p:nvSpPr>
          <p:cNvPr id="1116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17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D2F1C5-6A97-4054-9CE1-09689BB3C88E}" type="slidenum">
              <a:rPr lang="en-US"/>
              <a:pPr/>
              <a:t>38</a:t>
            </a:fld>
            <a:endParaRPr lang="en-US"/>
          </a:p>
        </p:txBody>
      </p:sp>
      <p:sp>
        <p:nvSpPr>
          <p:cNvPr id="1126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86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CD7D8E-1068-4DEB-8661-C9E43ABD0277}" type="slidenum">
              <a:rPr lang="en-US"/>
              <a:pPr/>
              <a:t>39</a:t>
            </a:fld>
            <a:endParaRPr lang="en-US"/>
          </a:p>
        </p:txBody>
      </p:sp>
      <p:sp>
        <p:nvSpPr>
          <p:cNvPr id="1136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97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11BEA6-5821-4B13-8594-21AA86FD1BD3}" type="slidenum">
              <a:rPr lang="en-US"/>
              <a:pPr/>
              <a:t>40</a:t>
            </a:fld>
            <a:endParaRPr lang="en-US"/>
          </a:p>
        </p:txBody>
      </p:sp>
      <p:sp>
        <p:nvSpPr>
          <p:cNvPr id="1146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1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8FB849-A6D2-41C4-970E-D7B2B6A12ABC}" type="slidenum">
              <a:rPr lang="en-US"/>
              <a:pPr/>
              <a:t>5</a:t>
            </a:fld>
            <a:endParaRPr lang="en-US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33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FD4DBD-F210-4DE8-8C97-8FCE11D773A0}" type="slidenum">
              <a:rPr lang="en-US"/>
              <a:pPr/>
              <a:t>41</a:t>
            </a:fld>
            <a:endParaRPr lang="en-US"/>
          </a:p>
        </p:txBody>
      </p:sp>
      <p:sp>
        <p:nvSpPr>
          <p:cNvPr id="1157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0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A2DE31-634A-4C04-96E3-731DFC7350C1}" type="slidenum">
              <a:rPr lang="en-US"/>
              <a:pPr/>
              <a:t>42</a:t>
            </a:fld>
            <a:endParaRPr lang="en-US"/>
          </a:p>
        </p:txBody>
      </p:sp>
      <p:sp>
        <p:nvSpPr>
          <p:cNvPr id="1167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825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CD96ED-FDB6-4842-AE07-523C68B9E78D}" type="slidenum">
              <a:rPr lang="en-US"/>
              <a:pPr/>
              <a:t>43</a:t>
            </a:fld>
            <a:endParaRPr lang="en-US"/>
          </a:p>
        </p:txBody>
      </p:sp>
      <p:sp>
        <p:nvSpPr>
          <p:cNvPr id="1177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39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0D8335-09C9-46BA-B50E-7AEB9D70FE20}" type="slidenum">
              <a:rPr lang="en-US"/>
              <a:pPr/>
              <a:t>44</a:t>
            </a:fld>
            <a:endParaRPr lang="en-US"/>
          </a:p>
        </p:txBody>
      </p:sp>
      <p:sp>
        <p:nvSpPr>
          <p:cNvPr id="1187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6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02781D-8D4F-425B-8C64-220B778D10CD}" type="slidenum">
              <a:rPr lang="en-US"/>
              <a:pPr/>
              <a:t>45</a:t>
            </a:fld>
            <a:endParaRPr lang="en-US"/>
          </a:p>
        </p:txBody>
      </p:sp>
      <p:sp>
        <p:nvSpPr>
          <p:cNvPr id="1198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0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FAAF0-D749-40DE-BB53-723C229636CB}" type="slidenum">
              <a:rPr lang="en-US"/>
              <a:pPr/>
              <a:t>46</a:t>
            </a:fld>
            <a:endParaRPr lang="en-US"/>
          </a:p>
        </p:txBody>
      </p:sp>
      <p:sp>
        <p:nvSpPr>
          <p:cNvPr id="1208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70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AFEA9D-4D85-4BC6-ABEA-33BA1349BEFC}" type="slidenum">
              <a:rPr lang="en-US"/>
              <a:pPr/>
              <a:t>47</a:t>
            </a:fld>
            <a:endParaRPr lang="en-US"/>
          </a:p>
        </p:txBody>
      </p:sp>
      <p:sp>
        <p:nvSpPr>
          <p:cNvPr id="1218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0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D4E366-9FEA-4103-841F-8C2EBC96CFD4}" type="slidenum">
              <a:rPr lang="en-US"/>
              <a:pPr/>
              <a:t>48</a:t>
            </a:fld>
            <a:endParaRPr lang="en-US"/>
          </a:p>
        </p:txBody>
      </p:sp>
      <p:sp>
        <p:nvSpPr>
          <p:cNvPr id="1228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15E96F-E4A7-46D9-B66B-D6D476FC8234}" type="slidenum">
              <a:rPr lang="en-US"/>
              <a:pPr/>
              <a:t>49</a:t>
            </a:fld>
            <a:endParaRPr lang="en-US"/>
          </a:p>
        </p:txBody>
      </p:sp>
      <p:sp>
        <p:nvSpPr>
          <p:cNvPr id="12390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10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4A827A-4997-4BE7-9008-6EEBF25A9FEF}" type="slidenum">
              <a:rPr lang="en-US"/>
              <a:pPr/>
              <a:t>50</a:t>
            </a:fld>
            <a:endParaRPr lang="en-US"/>
          </a:p>
        </p:txBody>
      </p:sp>
      <p:sp>
        <p:nvSpPr>
          <p:cNvPr id="1249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1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A4F168-91A3-443A-89E2-15AE71DAED25}" type="slidenum">
              <a:rPr lang="en-US"/>
              <a:pPr/>
              <a:t>6</a:t>
            </a:fld>
            <a:endParaRPr 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028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FEBECC-A07B-476F-B68D-CA97D06367FB}" type="slidenum">
              <a:rPr lang="en-US"/>
              <a:pPr/>
              <a:t>51</a:t>
            </a:fld>
            <a:endParaRPr lang="en-US"/>
          </a:p>
        </p:txBody>
      </p:sp>
      <p:sp>
        <p:nvSpPr>
          <p:cNvPr id="1259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280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397DC9-EC79-4588-B5CD-AE1316691C2B}" type="slidenum">
              <a:rPr lang="en-US"/>
              <a:pPr/>
              <a:t>52</a:t>
            </a:fld>
            <a:endParaRPr lang="en-US"/>
          </a:p>
        </p:txBody>
      </p:sp>
      <p:sp>
        <p:nvSpPr>
          <p:cNvPr id="1269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83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B79AD6-9DEE-49F4-B499-0328AD5E5309}" type="slidenum">
              <a:rPr lang="en-US"/>
              <a:pPr/>
              <a:t>53</a:t>
            </a:fld>
            <a:endParaRPr lang="en-US"/>
          </a:p>
        </p:txBody>
      </p:sp>
      <p:sp>
        <p:nvSpPr>
          <p:cNvPr id="1280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220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835DC3-64C6-48E8-8F52-863A8B0304F6}" type="slidenum">
              <a:rPr lang="en-US"/>
              <a:pPr/>
              <a:t>54</a:t>
            </a:fld>
            <a:endParaRPr lang="en-US"/>
          </a:p>
        </p:txBody>
      </p:sp>
      <p:sp>
        <p:nvSpPr>
          <p:cNvPr id="1290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21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A1B3E2-E588-45ED-BE67-1F91020B4B47}" type="slidenum">
              <a:rPr lang="en-US"/>
              <a:pPr/>
              <a:t>55</a:t>
            </a:fld>
            <a:endParaRPr lang="en-US"/>
          </a:p>
        </p:txBody>
      </p:sp>
      <p:sp>
        <p:nvSpPr>
          <p:cNvPr id="1300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02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8D8133-9E70-4781-AC8D-879272949681}" type="slidenum">
              <a:rPr lang="en-US"/>
              <a:pPr/>
              <a:t>56</a:t>
            </a:fld>
            <a:endParaRPr lang="en-US"/>
          </a:p>
        </p:txBody>
      </p:sp>
      <p:sp>
        <p:nvSpPr>
          <p:cNvPr id="1310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53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845A09D-E5B6-4DD0-82B9-D0AA87C5676B}" type="slidenum">
              <a:rPr lang="en-US"/>
              <a:pPr/>
              <a:t>57</a:t>
            </a:fld>
            <a:endParaRPr lang="en-US"/>
          </a:p>
        </p:txBody>
      </p:sp>
      <p:sp>
        <p:nvSpPr>
          <p:cNvPr id="132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99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74EE7B-970E-4AB3-85AF-28547CC52CD1}" type="slidenum">
              <a:rPr lang="en-US"/>
              <a:pPr/>
              <a:t>58</a:t>
            </a:fld>
            <a:endParaRPr lang="en-US"/>
          </a:p>
        </p:txBody>
      </p:sp>
      <p:sp>
        <p:nvSpPr>
          <p:cNvPr id="1331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79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98792F-B7B1-48A6-8942-59AEC4703D14}" type="slidenum">
              <a:rPr lang="en-US"/>
              <a:pPr/>
              <a:t>59</a:t>
            </a:fld>
            <a:endParaRPr lang="en-US"/>
          </a:p>
        </p:txBody>
      </p:sp>
      <p:sp>
        <p:nvSpPr>
          <p:cNvPr id="1341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637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1FEF47-867E-47D6-ACB3-906E99C267A4}" type="slidenum">
              <a:rPr lang="en-US"/>
              <a:pPr/>
              <a:t>60</a:t>
            </a:fld>
            <a:endParaRPr lang="en-US"/>
          </a:p>
        </p:txBody>
      </p:sp>
      <p:sp>
        <p:nvSpPr>
          <p:cNvPr id="1351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55353F-DD35-42AC-92D0-EFF347B0562D}" type="slidenum">
              <a:rPr lang="en-US"/>
              <a:pPr/>
              <a:t>7</a:t>
            </a:fld>
            <a:endParaRPr lang="en-US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8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81C5B1-A6E6-4E56-A079-008A18971970}" type="slidenum">
              <a:rPr lang="en-US"/>
              <a:pPr/>
              <a:t>61</a:t>
            </a:fld>
            <a:endParaRPr lang="en-US"/>
          </a:p>
        </p:txBody>
      </p:sp>
      <p:sp>
        <p:nvSpPr>
          <p:cNvPr id="1361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772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234A22-5D0A-4BE0-A3AA-94CA5A35CDF5}" type="slidenum">
              <a:rPr lang="en-US"/>
              <a:pPr/>
              <a:t>62</a:t>
            </a:fld>
            <a:endParaRPr lang="en-US"/>
          </a:p>
        </p:txBody>
      </p:sp>
      <p:sp>
        <p:nvSpPr>
          <p:cNvPr id="1372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46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3B6E72-BF36-4C8A-A596-9E4DA14EF999}" type="slidenum">
              <a:rPr lang="en-US"/>
              <a:pPr/>
              <a:t>63</a:t>
            </a:fld>
            <a:endParaRPr lang="en-US"/>
          </a:p>
        </p:txBody>
      </p:sp>
      <p:sp>
        <p:nvSpPr>
          <p:cNvPr id="1382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63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85D24E-444A-4229-8614-E2B2060B9F95}" type="slidenum">
              <a:rPr lang="en-US"/>
              <a:pPr/>
              <a:t>64</a:t>
            </a:fld>
            <a:endParaRPr lang="en-US"/>
          </a:p>
        </p:txBody>
      </p:sp>
      <p:sp>
        <p:nvSpPr>
          <p:cNvPr id="1392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79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C69130-F90A-44CF-866D-C0A096BFB87A}" type="slidenum">
              <a:rPr lang="en-US"/>
              <a:pPr/>
              <a:t>65</a:t>
            </a:fld>
            <a:endParaRPr lang="en-US"/>
          </a:p>
        </p:txBody>
      </p:sp>
      <p:sp>
        <p:nvSpPr>
          <p:cNvPr id="140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6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42A71D-8469-412A-A87C-BFCFDE40F3B0}" type="slidenum">
              <a:rPr lang="en-US"/>
              <a:pPr/>
              <a:t>66</a:t>
            </a:fld>
            <a:endParaRPr lang="en-US"/>
          </a:p>
        </p:txBody>
      </p:sp>
      <p:sp>
        <p:nvSpPr>
          <p:cNvPr id="141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505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015E90-2FAE-442E-8C49-E92A2A42E870}" type="slidenum">
              <a:rPr lang="en-US"/>
              <a:pPr/>
              <a:t>67</a:t>
            </a:fld>
            <a:endParaRPr lang="en-US"/>
          </a:p>
        </p:txBody>
      </p:sp>
      <p:sp>
        <p:nvSpPr>
          <p:cNvPr id="142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32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A5AC44-CD25-4A56-9A1E-3D06F331E133}" type="slidenum">
              <a:rPr lang="en-US"/>
              <a:pPr/>
              <a:t>68</a:t>
            </a:fld>
            <a:endParaRPr lang="en-US"/>
          </a:p>
        </p:txBody>
      </p:sp>
      <p:sp>
        <p:nvSpPr>
          <p:cNvPr id="143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172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90D6E0-2C21-433E-ACBC-367A98FC6798}" type="slidenum">
              <a:rPr lang="en-US"/>
              <a:pPr/>
              <a:t>69</a:t>
            </a:fld>
            <a:endParaRPr lang="en-US"/>
          </a:p>
        </p:txBody>
      </p:sp>
      <p:sp>
        <p:nvSpPr>
          <p:cNvPr id="144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765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F8DC76-8B13-4429-982C-C48A42B3D199}" type="slidenum">
              <a:rPr lang="en-US"/>
              <a:pPr/>
              <a:t>70</a:t>
            </a:fld>
            <a:endParaRPr lang="en-US"/>
          </a:p>
        </p:txBody>
      </p:sp>
      <p:sp>
        <p:nvSpPr>
          <p:cNvPr id="145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67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C01F22-563A-485C-856F-DFD072E7B7A2}" type="slidenum">
              <a:rPr lang="en-US"/>
              <a:pPr/>
              <a:t>8</a:t>
            </a:fld>
            <a:endParaRPr lang="en-US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297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83CE9D-8EAC-49BD-9B03-93D8F50D4FA8}" type="slidenum">
              <a:rPr lang="en-US"/>
              <a:pPr/>
              <a:t>71</a:t>
            </a:fld>
            <a:endParaRPr lang="en-US"/>
          </a:p>
        </p:txBody>
      </p:sp>
      <p:sp>
        <p:nvSpPr>
          <p:cNvPr id="146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8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5FBC54-F060-4411-855B-793F04FBE77D}" type="slidenum">
              <a:rPr lang="en-US"/>
              <a:pPr/>
              <a:t>9</a:t>
            </a:fld>
            <a:endParaRPr lang="en-US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66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0039F2-3BB1-471E-A5C2-63FE1E09D18B}" type="slidenum">
              <a:rPr lang="en-US"/>
              <a:pPr/>
              <a:t>10</a:t>
            </a:fld>
            <a:endParaRPr lang="en-US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9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4A248A1-2927-4C0C-9F7B-3A9AB2B8C8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4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8597ADE-DBC8-4D64-B092-A372A67FF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6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804BC42-A738-4E60-A264-B1939CC202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7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928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992866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9582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8949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13111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48315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2355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378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9A44413-8615-46C0-A136-DF1B3FA80B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573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1824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9915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75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524E9FB-0A84-43E0-869B-72E021D2AA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3C8D9A3-2AE9-4501-9AD4-E91CB12D72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0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A160F64-FBD7-4668-96B5-BB6BF57B1D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5F53F0D-8BFB-4176-B73B-E81B40595D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4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AF2FA15-2DA6-456F-BFB8-1919FDDBA3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0651205-45FB-40FA-8DC5-BB8DD4DED1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5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5A29E2F3-25A9-4B37-8806-8566B12039E4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AB30D27-B0E5-4980-99CF-C46B0A51F9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2117" cy="1588"/>
          </a:xfrm>
          <a:custGeom>
            <a:avLst/>
            <a:gdLst/>
            <a:ahLst/>
            <a:cxnLst/>
            <a:rect l="0" t="0" r="0" b="0"/>
            <a:pathLst/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5A29E2F3-25A9-4B37-8806-8566B12039E4}" type="datetime1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4/17/2015</a:t>
            </a:fld>
            <a:endParaRPr lang="en-U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-15731067" y="-11798300"/>
            <a:ext cx="15733184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69D214E-3B08-42F5-89E5-868E411FFE4C}" type="slidenum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270239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0560" y="309960"/>
            <a:ext cx="12069600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27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0560" y="1818720"/>
            <a:ext cx="12069600" cy="4507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106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33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941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6705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359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4586400" y="7080480"/>
            <a:ext cx="4250400" cy="535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359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96153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359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5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887553" rtl="0" eaLnBrk="1" latinLnBrk="0" hangingPunct="1">
        <a:lnSpc>
          <a:spcPct val="90000"/>
        </a:lnSpc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888" indent="-221888" algn="l" defTabSz="887553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66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1697" y="621496"/>
            <a:ext cx="6499042" cy="68715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3883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3883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3884" y="6068490"/>
            <a:ext cx="4038369" cy="35847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1747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747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88" y="1459651"/>
            <a:ext cx="7530353" cy="45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800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335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8144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42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829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226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8300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279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20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579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1292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30824" y="941294"/>
            <a:ext cx="8679977" cy="6665785"/>
          </a:xfrm>
          <a:prstGeom prst="rect">
            <a:avLst/>
          </a:prstGeom>
          <a:noFill/>
        </p:spPr>
        <p:txBody>
          <a:bodyPr wrap="none" lIns="80504" tIns="40252" rIns="80504" bIns="40252">
            <a:spAutoFit/>
          </a:bodyPr>
          <a:lstStyle/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</a:t>
            </a: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Software Framework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</a:t>
            </a: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UI tour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Resources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</a:t>
            </a: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app components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process model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activity Lifecycle</a:t>
            </a: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Logging in android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9993" y="336177"/>
            <a:ext cx="3152541" cy="814748"/>
          </a:xfrm>
          <a:prstGeom prst="rect">
            <a:avLst/>
          </a:prstGeom>
          <a:noFill/>
        </p:spPr>
        <p:txBody>
          <a:bodyPr wrap="none" lIns="80682" tIns="40341" rIns="80682" bIns="40341">
            <a:spAutoFit/>
          </a:bodyPr>
          <a:lstStyle/>
          <a:p>
            <a:pPr algn="ctr"/>
            <a:r>
              <a:rPr lang="en-US" sz="4765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4765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03</a:t>
            </a:r>
            <a:endParaRPr lang="en-US" sz="4765" b="1" dirty="0">
              <a:ln w="6600">
                <a:solidFill>
                  <a:srgbClr val="C0504D"/>
                </a:solidFill>
                <a:prstDash val="solid"/>
              </a:ln>
              <a:solidFill>
                <a:srgbClr val="F79646">
                  <a:lumMod val="75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62897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628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629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715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290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3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982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860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9548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844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5399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860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3134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7857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703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592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1333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085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404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3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90179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030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854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913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2726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581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667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4756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9014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55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53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3531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046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451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2140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697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1881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381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861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3681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0215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3422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179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718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684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854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0069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484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013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197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561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941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209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726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2859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6005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573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092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253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2361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 PL SungtiL GB"/>
        <a:cs typeface="AR PL SungtiL GB"/>
      </a:majorFont>
      <a:minorFont>
        <a:latin typeface="Arial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104</Words>
  <Application>Microsoft Office PowerPoint</Application>
  <PresentationFormat>Widescreen</PresentationFormat>
  <Paragraphs>81</Paragraphs>
  <Slides>71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StarSymbol</vt:lpstr>
      <vt:lpstr>AR PL SungtiL GB</vt:lpstr>
      <vt:lpstr>Arial</vt:lpstr>
      <vt:lpstr>Calibri</vt:lpstr>
      <vt:lpstr>Corbel</vt:lpstr>
      <vt:lpstr>DejaVu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9</cp:revision>
  <dcterms:created xsi:type="dcterms:W3CDTF">2015-04-17T08:11:15Z</dcterms:created>
  <dcterms:modified xsi:type="dcterms:W3CDTF">2015-04-17T09:23:26Z</dcterms:modified>
</cp:coreProperties>
</file>